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6" r:id="rId2"/>
    <p:sldId id="316" r:id="rId3"/>
    <p:sldId id="284" r:id="rId4"/>
    <p:sldId id="318" r:id="rId5"/>
    <p:sldId id="319" r:id="rId6"/>
    <p:sldId id="320" r:id="rId7"/>
    <p:sldId id="321" r:id="rId8"/>
    <p:sldId id="322" r:id="rId9"/>
    <p:sldId id="268" r:id="rId10"/>
  </p:sldIdLst>
  <p:sldSz cx="9144000" cy="6858000" type="screen4x3"/>
  <p:notesSz cx="6794500" cy="99314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D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3" autoAdjust="0"/>
    <p:restoredTop sz="94728" autoAdjust="0"/>
  </p:normalViewPr>
  <p:slideViewPr>
    <p:cSldViewPr>
      <p:cViewPr varScale="1">
        <p:scale>
          <a:sx n="113" d="100"/>
          <a:sy n="113" d="100"/>
        </p:scale>
        <p:origin x="15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06BB051-973D-4EB1-A632-2E07D0540FD6}" type="datetimeFigureOut">
              <a:rPr lang="sv-SE"/>
              <a:pPr>
                <a:defRPr/>
              </a:pPr>
              <a:t>2026-03-18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F1B6E7B-96BE-46CF-859E-AC5BCAFB4AC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8295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620E02-6DF4-4808-9823-FB8C20E5811D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B6E7B-96BE-46CF-859E-AC5BCAFB4AC6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512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686D8-F0F2-430A-9585-12AC006B987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8C7FB-C94E-484F-BE77-F6DFA77B54C6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2692C-A1FA-4ACB-970D-69C144A7AFCA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C3B9A-6099-48E4-BA45-872F5211FFCF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B00D3-51BE-4EE3-8DE7-F00E5C47A9FA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CE161-2094-469B-B862-2BF0F8FFCDEA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6794-7AF1-4E62-AFC3-51D21F615B2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A1297-752C-43F6-B496-23491FB27B89}" type="slidenum">
              <a:rPr lang="sv-SE" smtClean="0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EDAA8-C46F-4900-ABBD-C0AF1B6E839A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34B77-5C9C-4A81-A8B8-6D23379A119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89BEC-B9AB-4205-A874-32D77804FD16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5FD2A-EC83-42DE-9A80-71F7C3FFB5BB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0EB36-1C9B-4CB8-9E83-8BAC0A152649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82713-FF51-4B01-8659-B225446DD37C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CC163-7703-46B0-9838-7F7FBA37253A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E58F7-1355-4432-ACFE-E0A07CFDDB4C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4D598-086E-428C-9E40-AA6D0F5AA57A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42E3-29BE-45BC-975E-AFB185D5F6EF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9B060-3A5A-4676-82AB-CDB9222C08A7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0A1A-1DE4-42B9-B14F-7E007200BA39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F6B1-4425-4EEA-8660-9CE0A6EC39CD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BED7-BC48-4EF7-B271-E8E91E45D093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6660232" y="6309320"/>
            <a:ext cx="2016224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gradFill>
                <a:gsLst>
                  <a:gs pos="0">
                    <a:srgbClr val="FF0000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custGeom>
            <a:avLst/>
            <a:gdLst>
              <a:gd name="T0" fmla="*/ 0 w 8229600"/>
              <a:gd name="T1" fmla="*/ 0 h 4525963"/>
              <a:gd name="T2" fmla="*/ 8229600 w 8229600"/>
              <a:gd name="T3" fmla="*/ 0 h 4525963"/>
              <a:gd name="T4" fmla="*/ 8229600 w 8229600"/>
              <a:gd name="T5" fmla="*/ 4525963 h 4525963"/>
              <a:gd name="T6" fmla="*/ 0 w 8229600"/>
              <a:gd name="T7" fmla="*/ 4525963 h 4525963"/>
              <a:gd name="T8" fmla="*/ 0 w 8229600"/>
              <a:gd name="T9" fmla="*/ 0 h 45259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29600"/>
              <a:gd name="T16" fmla="*/ 0 h 4525963"/>
              <a:gd name="T17" fmla="*/ 8229600 w 8229600"/>
              <a:gd name="T18" fmla="*/ 4525963 h 45259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29600" h="4525963">
                <a:moveTo>
                  <a:pt x="0" y="0"/>
                </a:moveTo>
                <a:lnTo>
                  <a:pt x="8229600" y="0"/>
                </a:lnTo>
                <a:lnTo>
                  <a:pt x="8229600" y="4525963"/>
                </a:lnTo>
                <a:lnTo>
                  <a:pt x="0" y="4525963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9A9EA3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B482685C-9BC2-4E33-9B7D-85201973958E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 smtClean="0">
                <a:solidFill>
                  <a:srgbClr val="9A9EA3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9A9EA3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9E692167-357D-463C-ABE4-2898979D2D18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8264" y="6323804"/>
            <a:ext cx="1436609" cy="448222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PDFUTV/D6558-23%20P192%20ISCUSflex%20Service%20codes%20(Rev%20M%203.0.11.44%20and%20later)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56176" y="5157192"/>
            <a:ext cx="2448272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85005" y="1268760"/>
            <a:ext cx="7772400" cy="1470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r>
              <a:rPr lang="sv-SE" dirty="0" err="1"/>
              <a:t>ISCUS</a:t>
            </a:r>
            <a:r>
              <a:rPr lang="sv-SE" i="1" baseline="30000" dirty="0" err="1"/>
              <a:t>flex</a:t>
            </a:r>
            <a:r>
              <a:rPr lang="sv-SE" dirty="0"/>
              <a:t> New Software Version </a:t>
            </a:r>
            <a:r>
              <a:rPr lang="en-US" dirty="0"/>
              <a:t>March </a:t>
            </a:r>
            <a:r>
              <a:rPr lang="sv-SE" dirty="0"/>
              <a:t>2026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370805" y="2780928"/>
            <a:ext cx="6400800" cy="1752600"/>
          </a:xfrm>
          <a:custGeom>
            <a:avLst/>
            <a:gdLst>
              <a:gd name="T0" fmla="*/ 0 w 8229600"/>
              <a:gd name="T1" fmla="*/ 0 h 4525963"/>
              <a:gd name="T2" fmla="*/ 8229600 w 8229600"/>
              <a:gd name="T3" fmla="*/ 0 h 4525963"/>
              <a:gd name="T4" fmla="*/ 8229600 w 8229600"/>
              <a:gd name="T5" fmla="*/ 4525963 h 4525963"/>
              <a:gd name="T6" fmla="*/ 0 w 8229600"/>
              <a:gd name="T7" fmla="*/ 4525963 h 4525963"/>
              <a:gd name="T8" fmla="*/ 0 w 8229600"/>
              <a:gd name="T9" fmla="*/ 0 h 45259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229600"/>
              <a:gd name="T16" fmla="*/ 0 h 4525963"/>
              <a:gd name="T17" fmla="*/ 8229600 w 8229600"/>
              <a:gd name="T18" fmla="*/ 4525963 h 45259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229600" h="4525963">
                <a:moveTo>
                  <a:pt x="0" y="0"/>
                </a:moveTo>
                <a:lnTo>
                  <a:pt x="8229600" y="0"/>
                </a:lnTo>
                <a:lnTo>
                  <a:pt x="8229600" y="4525963"/>
                </a:lnTo>
                <a:lnTo>
                  <a:pt x="0" y="4525963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Rev M Version 3.0.11.44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307" y="3933056"/>
            <a:ext cx="1560513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58937" y="304938"/>
            <a:ext cx="48245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D8755-16 </a:t>
            </a:r>
            <a:r>
              <a:rPr lang="en-US" sz="1200" dirty="0" err="1"/>
              <a:t>ISCUS</a:t>
            </a:r>
            <a:r>
              <a:rPr lang="en-US" sz="1200" i="1" baseline="30000" dirty="0" err="1"/>
              <a:t>flex</a:t>
            </a:r>
            <a:r>
              <a:rPr lang="en-US" sz="1200" dirty="0"/>
              <a:t> software Rev M (</a:t>
            </a:r>
            <a:r>
              <a:rPr lang="en-US" sz="1200" dirty="0" err="1"/>
              <a:t>ver</a:t>
            </a:r>
            <a:r>
              <a:rPr lang="en-US" sz="1200" dirty="0"/>
              <a:t> 3.0.11.44)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943646-97DA-4A30-A774-E70DFD174485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</a:t>
            </a:r>
            <a:fld id="{B699E272-B91C-4C74-A9FA-0735F0300B37}" type="slidenum">
              <a:rPr lang="sv-SE" smtClean="0"/>
              <a:t>1</a:t>
            </a:fld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operating system – Windows 11</a:t>
            </a:r>
          </a:p>
          <a:p>
            <a:r>
              <a:rPr lang="en-US" dirty="0"/>
              <a:t>New controlling computer – Surface Pro 11</a:t>
            </a:r>
          </a:p>
          <a:p>
            <a:r>
              <a:rPr lang="en-US" dirty="0"/>
              <a:t>New main board</a:t>
            </a:r>
          </a:p>
          <a:p>
            <a:r>
              <a:rPr lang="en-US" dirty="0"/>
              <a:t>Software ported from Win CE5</a:t>
            </a:r>
          </a:p>
          <a:p>
            <a:r>
              <a:rPr lang="en-US" dirty="0"/>
              <a:t>Built in debug</a:t>
            </a:r>
          </a:p>
          <a:p>
            <a:r>
              <a:rPr lang="en-US" dirty="0"/>
              <a:t>Built in ICUpilot and </a:t>
            </a:r>
            <a:r>
              <a:rPr lang="en-US" dirty="0" err="1"/>
              <a:t>IscusCollect</a:t>
            </a:r>
            <a:endParaRPr lang="en-US" dirty="0"/>
          </a:p>
          <a:p>
            <a:r>
              <a:rPr lang="en-US" dirty="0"/>
              <a:t>Fast responses in GUI</a:t>
            </a:r>
          </a:p>
          <a:p>
            <a:r>
              <a:rPr lang="en-US" dirty="0"/>
              <a:t>AnyDesk for remote support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66794-7AF1-4E62-AFC3-51D21F615B2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2</a:t>
            </a:r>
          </a:p>
        </p:txBody>
      </p:sp>
    </p:spTree>
    <p:extLst>
      <p:ext uri="{BB962C8B-B14F-4D97-AF65-F5344CB8AC3E}">
        <p14:creationId xmlns:p14="http://schemas.microsoft.com/office/powerpoint/2010/main" val="46238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Selected defect fixes </a:t>
            </a:r>
            <a:br>
              <a:rPr lang="en-US" dirty="0"/>
            </a:br>
            <a:r>
              <a:rPr lang="en-US" sz="4000" dirty="0"/>
              <a:t>(TT #340 – TT #393)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TT #340 </a:t>
            </a:r>
            <a:r>
              <a:rPr lang="en-US" sz="2800" dirty="0"/>
              <a:t>New Service Code ICUPILOT to start or show ICUpilot </a:t>
            </a:r>
          </a:p>
          <a:p>
            <a:r>
              <a:rPr lang="en-GB" sz="2800" dirty="0"/>
              <a:t>TT #344 </a:t>
            </a:r>
            <a:r>
              <a:rPr lang="en-GB" sz="2800" dirty="0" err="1"/>
              <a:t>PowerMonitor</a:t>
            </a:r>
            <a:r>
              <a:rPr lang="en-GB" sz="2800" dirty="0"/>
              <a:t>. Monitors power</a:t>
            </a:r>
            <a:endParaRPr lang="en-US" sz="2800" dirty="0"/>
          </a:p>
          <a:p>
            <a:r>
              <a:rPr lang="en-US" sz="2800" dirty="0"/>
              <a:t>TT #347 Several service codes added (PACKLOGS)</a:t>
            </a:r>
          </a:p>
          <a:p>
            <a:r>
              <a:rPr lang="en-US" sz="2800" dirty="0"/>
              <a:t>TT #348 CPL files may be run (Control Panel files)</a:t>
            </a:r>
          </a:p>
          <a:p>
            <a:r>
              <a:rPr lang="en-US" sz="2800" dirty="0"/>
              <a:t>TT #349 Brightness Control. Software control of Screen brightness</a:t>
            </a:r>
          </a:p>
          <a:p>
            <a:r>
              <a:rPr lang="en-US" sz="2800" dirty="0"/>
              <a:t>TT #365 Factory reset function requested. Service code FACTORY RESET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01269-A930-460A-9A3F-9A55219F2170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</a:t>
            </a:r>
            <a:fld id="{B699E272-B91C-4C74-A9FA-0735F0300B37}" type="slidenum">
              <a:rPr lang="sv-SE" smtClean="0"/>
              <a:pPr>
                <a:defRPr/>
              </a:pPr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009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Selected defect fixes </a:t>
            </a:r>
            <a:br>
              <a:rPr lang="en-US" dirty="0"/>
            </a:br>
            <a:r>
              <a:rPr lang="en-US" sz="4000" dirty="0"/>
              <a:t>(TT #340 – TT #393)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TT #377 </a:t>
            </a:r>
            <a:r>
              <a:rPr lang="en-US" sz="2800" dirty="0"/>
              <a:t>Messages dialog should copy text to </a:t>
            </a:r>
            <a:r>
              <a:rPr lang="en-US" sz="2800" dirty="0" err="1"/>
              <a:t>ClipBoard</a:t>
            </a:r>
            <a:r>
              <a:rPr lang="en-US" sz="2800" dirty="0"/>
              <a:t> </a:t>
            </a:r>
          </a:p>
          <a:p>
            <a:r>
              <a:rPr lang="en-GB" sz="2800" dirty="0"/>
              <a:t>TT #380 </a:t>
            </a:r>
            <a:r>
              <a:rPr lang="en-US" sz="2800" dirty="0"/>
              <a:t>Service log entries shall be created when closing the application</a:t>
            </a:r>
          </a:p>
          <a:p>
            <a:r>
              <a:rPr lang="en-US" sz="2800" dirty="0"/>
              <a:t>TT #383 Loopback network shall be possible</a:t>
            </a:r>
          </a:p>
          <a:p>
            <a:r>
              <a:rPr lang="en-US" sz="2800" dirty="0"/>
              <a:t>TT #384 Using localhost in Settings/Data shall be possible</a:t>
            </a:r>
          </a:p>
          <a:p>
            <a:r>
              <a:rPr lang="en-US" sz="2800" dirty="0"/>
              <a:t>TT #386 New service codes DEBUG, DEBUG STOP and DEBUG CLEAN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01269-A930-460A-9A3F-9A55219F2170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</a:t>
            </a:r>
            <a:fld id="{B699E272-B91C-4C74-A9FA-0735F0300B37}" type="slidenum">
              <a:rPr lang="sv-SE" smtClean="0"/>
              <a:pPr>
                <a:defRPr/>
              </a:pPr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05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Selected defect fixes </a:t>
            </a:r>
            <a:br>
              <a:rPr lang="en-US" dirty="0"/>
            </a:br>
            <a:r>
              <a:rPr lang="en-US" sz="4000" dirty="0"/>
              <a:t>(TT #340 – TT #393)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TT #387 </a:t>
            </a:r>
            <a:r>
              <a:rPr lang="en-US" sz="2800" dirty="0"/>
              <a:t>New service code DEBUG SCANNER </a:t>
            </a:r>
          </a:p>
          <a:p>
            <a:r>
              <a:rPr lang="en-GB" sz="2800" dirty="0"/>
              <a:t>TT #388 New service code ISCUSCOLLECT</a:t>
            </a:r>
            <a:endParaRPr lang="en-US" sz="2800" dirty="0"/>
          </a:p>
          <a:p>
            <a:r>
              <a:rPr lang="en-US" sz="2800" dirty="0"/>
              <a:t>TT #389 A simple method to find old data in graphs</a:t>
            </a:r>
          </a:p>
          <a:p>
            <a:r>
              <a:rPr lang="en-US" sz="2800" dirty="0"/>
              <a:t>TT #390 Printout for A4/Letter format with CSV option</a:t>
            </a:r>
          </a:p>
          <a:p>
            <a:r>
              <a:rPr lang="en-US" sz="2800" dirty="0"/>
              <a:t>TT #391 Printout dialog should have printer icon for printer selection access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F01269-A930-460A-9A3F-9A55219F2170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</a:t>
            </a:r>
            <a:fld id="{B699E272-B91C-4C74-A9FA-0735F0300B37}" type="slidenum">
              <a:rPr lang="sv-SE" smtClean="0"/>
              <a:pPr>
                <a:defRPr/>
              </a:pPr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828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2B005-45DE-30DD-B606-870667A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Service </a:t>
            </a:r>
            <a:r>
              <a:rPr lang="sv-SE" dirty="0" err="1"/>
              <a:t>codes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9B858-FD7A-5597-1854-61AF1215B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SHOW PACKLOGS - Show </a:t>
            </a:r>
            <a:r>
              <a:rPr lang="en-US" sz="2800" dirty="0" err="1"/>
              <a:t>packlogs</a:t>
            </a:r>
            <a:r>
              <a:rPr lang="en-US" sz="2800" dirty="0"/>
              <a:t> folder in explorer</a:t>
            </a:r>
          </a:p>
          <a:p>
            <a:r>
              <a:rPr lang="en-US" sz="2800" dirty="0"/>
              <a:t>PACKLOGS - Packs log files for trouble shooting</a:t>
            </a:r>
          </a:p>
          <a:p>
            <a:r>
              <a:rPr lang="en-US" sz="2800" dirty="0"/>
              <a:t>PACKLOGS CLEAR - Clears the </a:t>
            </a:r>
            <a:r>
              <a:rPr lang="en-US" sz="2800" dirty="0" err="1"/>
              <a:t>packlogs</a:t>
            </a:r>
            <a:r>
              <a:rPr lang="en-US" sz="2800" dirty="0"/>
              <a:t> files, only the latest logs are packed</a:t>
            </a:r>
          </a:p>
          <a:p>
            <a:r>
              <a:rPr lang="en-US" sz="2800" dirty="0"/>
              <a:t>CLOSE - Closes the running application (</a:t>
            </a:r>
            <a:r>
              <a:rPr lang="en-US" sz="2800" dirty="0" err="1"/>
              <a:t>ServiceGUI</a:t>
            </a:r>
            <a:r>
              <a:rPr lang="en-US" sz="2800" dirty="0"/>
              <a:t>/</a:t>
            </a:r>
            <a:r>
              <a:rPr lang="en-US" sz="2800" dirty="0" err="1"/>
              <a:t>UserGUI</a:t>
            </a:r>
            <a:r>
              <a:rPr lang="en-US" sz="2800" dirty="0"/>
              <a:t>)</a:t>
            </a:r>
          </a:p>
          <a:p>
            <a:r>
              <a:rPr lang="en-US" sz="2800" dirty="0"/>
              <a:t>RESTART - Restarts the application</a:t>
            </a:r>
            <a:endParaRPr lang="sv-SE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02938-B4E0-A6BD-524B-E2E49B87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66794-7AF1-4E62-AFC3-51D21F615B2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3E15-DE76-E58E-EE0F-EEC4B7DBE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327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D272-CA09-5F0F-F922-50EB2E93F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Service </a:t>
            </a:r>
            <a:r>
              <a:rPr lang="sv-SE" dirty="0" err="1"/>
              <a:t>codes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FEB6C-C323-3B7B-01A8-D2C4D2F00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ICUpilot – To start ICUpilot</a:t>
            </a:r>
          </a:p>
          <a:p>
            <a:r>
              <a:rPr lang="sv-SE" dirty="0"/>
              <a:t>FACTORY RESET – To </a:t>
            </a:r>
            <a:r>
              <a:rPr lang="sv-SE" dirty="0" err="1"/>
              <a:t>reset</a:t>
            </a:r>
            <a:r>
              <a:rPr lang="sv-SE" dirty="0"/>
              <a:t> </a:t>
            </a:r>
            <a:r>
              <a:rPr lang="sv-SE" dirty="0" err="1"/>
              <a:t>machine</a:t>
            </a:r>
            <a:r>
              <a:rPr lang="sv-SE" dirty="0"/>
              <a:t> parameters</a:t>
            </a:r>
          </a:p>
          <a:p>
            <a:r>
              <a:rPr lang="sv-SE" dirty="0"/>
              <a:t>DEBUG – To start </a:t>
            </a:r>
            <a:r>
              <a:rPr lang="sv-SE" dirty="0" err="1"/>
              <a:t>OnlineLogger</a:t>
            </a:r>
            <a:endParaRPr lang="sv-SE" dirty="0"/>
          </a:p>
          <a:p>
            <a:r>
              <a:rPr lang="sv-SE" dirty="0"/>
              <a:t>DEBUG STOP – To stop </a:t>
            </a:r>
            <a:r>
              <a:rPr lang="sv-SE" dirty="0" err="1"/>
              <a:t>OnlineLogger</a:t>
            </a:r>
            <a:endParaRPr lang="sv-SE" dirty="0"/>
          </a:p>
          <a:p>
            <a:r>
              <a:rPr lang="sv-SE" dirty="0"/>
              <a:t>DEBUG CLEAN – To </a:t>
            </a:r>
            <a:r>
              <a:rPr lang="sv-SE" dirty="0" err="1"/>
              <a:t>delete</a:t>
            </a:r>
            <a:r>
              <a:rPr lang="sv-SE" dirty="0"/>
              <a:t> old logs</a:t>
            </a:r>
          </a:p>
          <a:p>
            <a:r>
              <a:rPr lang="sv-SE" dirty="0"/>
              <a:t>DEBUG SCANNER – To start </a:t>
            </a:r>
            <a:r>
              <a:rPr lang="sv-SE" dirty="0" err="1"/>
              <a:t>measurement</a:t>
            </a:r>
            <a:r>
              <a:rPr lang="sv-SE" dirty="0"/>
              <a:t> </a:t>
            </a:r>
            <a:r>
              <a:rPr lang="sv-SE" dirty="0" err="1"/>
              <a:t>curves</a:t>
            </a:r>
            <a:r>
              <a:rPr lang="sv-SE" dirty="0"/>
              <a:t> </a:t>
            </a:r>
            <a:r>
              <a:rPr lang="sv-SE" dirty="0" err="1"/>
              <a:t>exploration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23F4-3980-DF93-4B11-A8FB996E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66794-7AF1-4E62-AFC3-51D21F615B2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C6DED-AF33-DB63-9056-638AC78DA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750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27B9D-5959-61D2-0DD0-FE141F1C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59582-A2F9-913B-A50A-AC438455B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ISCUSCOLLECT – To start </a:t>
            </a:r>
            <a:r>
              <a:rPr lang="sv-SE" dirty="0" err="1"/>
              <a:t>IscusCollect</a:t>
            </a:r>
            <a:r>
              <a:rPr lang="sv-SE" dirty="0"/>
              <a:t> for </a:t>
            </a:r>
            <a:r>
              <a:rPr lang="sv-SE" dirty="0" err="1"/>
              <a:t>saving</a:t>
            </a:r>
            <a:r>
              <a:rPr lang="sv-SE" dirty="0"/>
              <a:t> data in ICUpilot and </a:t>
            </a:r>
            <a:r>
              <a:rPr lang="sv-SE" dirty="0" err="1"/>
              <a:t>relaying</a:t>
            </a:r>
            <a:r>
              <a:rPr lang="sv-SE" dirty="0"/>
              <a:t> data to ER/PDMS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99BBC-10A5-B476-8754-353D1513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C66794-7AF1-4E62-AFC3-51D21F615B24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4BCD0-CA7C-6421-7F83-C24816561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4721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8229600" cy="4525963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>
                <a:hlinkClick r:id="rId2" action="ppaction://hlinkfile"/>
              </a:rPr>
              <a:t>D6558-23 P192 </a:t>
            </a:r>
            <a:r>
              <a:rPr lang="en-US" sz="2400" dirty="0" err="1">
                <a:hlinkClick r:id="rId2" action="ppaction://hlinkfile"/>
              </a:rPr>
              <a:t>ISCUSflex</a:t>
            </a:r>
            <a:r>
              <a:rPr lang="en-US" sz="2400" dirty="0">
                <a:hlinkClick r:id="rId2" action="ppaction://hlinkfile"/>
              </a:rPr>
              <a:t> Service codes (Rev M 3.0.11.44 and later)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5129DF-35B6-4B9B-A4DB-7B9F96B65578}" type="datetime1">
              <a:rPr lang="sv-SE" smtClean="0"/>
              <a:t>2026-03-18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Page 7</a:t>
            </a:r>
          </a:p>
        </p:txBody>
      </p:sp>
    </p:spTree>
    <p:extLst>
      <p:ext uri="{BB962C8B-B14F-4D97-AF65-F5344CB8AC3E}">
        <p14:creationId xmlns:p14="http://schemas.microsoft.com/office/powerpoint/2010/main" val="3971975877"/>
      </p:ext>
    </p:extLst>
  </p:cSld>
  <p:clrMapOvr>
    <a:masterClrMapping/>
  </p:clrMapOvr>
</p:sld>
</file>

<file path=ppt/theme/theme1.xml><?xml version="1.0" encoding="utf-8"?>
<a:theme xmlns:a="http://schemas.openxmlformats.org/drawingml/2006/main" name="Dipylon">
  <a:themeElements>
    <a:clrScheme name="Dipylon 1">
      <a:dk1>
        <a:srgbClr val="57626E"/>
      </a:dk1>
      <a:lt1>
        <a:sysClr val="window" lastClr="FFFFFF"/>
      </a:lt1>
      <a:dk2>
        <a:srgbClr val="57626E"/>
      </a:dk2>
      <a:lt2>
        <a:srgbClr val="96A0AC"/>
      </a:lt2>
      <a:accent1>
        <a:srgbClr val="FFC000"/>
      </a:accent1>
      <a:accent2>
        <a:srgbClr val="B9C0C7"/>
      </a:accent2>
      <a:accent3>
        <a:srgbClr val="FFCE84"/>
      </a:accent3>
      <a:accent4>
        <a:srgbClr val="57626E"/>
      </a:accent4>
      <a:accent5>
        <a:srgbClr val="FFE6C1"/>
      </a:accent5>
      <a:accent6>
        <a:srgbClr val="FFB646"/>
      </a:accent6>
      <a:hlink>
        <a:srgbClr val="2D8FFF"/>
      </a:hlink>
      <a:folHlink>
        <a:srgbClr val="7030A0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Dipylon</Template>
  <TotalTime>5851</TotalTime>
  <Words>412</Words>
  <Application>Microsoft Office PowerPoint</Application>
  <PresentationFormat>On-screen Show (4:3)</PresentationFormat>
  <Paragraphs>67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Dipylon</vt:lpstr>
      <vt:lpstr>PowerPoint Presentation</vt:lpstr>
      <vt:lpstr>Overview</vt:lpstr>
      <vt:lpstr>Selected defect fixes  (TT #340 – TT #393)</vt:lpstr>
      <vt:lpstr>Selected defect fixes  (TT #340 – TT #393)</vt:lpstr>
      <vt:lpstr>Selected defect fixes  (TT #340 – TT #393)</vt:lpstr>
      <vt:lpstr>Service codes</vt:lpstr>
      <vt:lpstr>Service codes</vt:lpstr>
      <vt:lpstr>PowerPoint Presentation</vt:lpstr>
      <vt:lpstr>Service codes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D8755-16 P192 D8755-16 P192 ISCUSflex software Rev M ver 3.0.11.44 presentation</dc:title>
  <dc:creator>Jay</dc:creator>
  <cp:lastModifiedBy>Magnus Hedberg</cp:lastModifiedBy>
  <cp:revision>276</cp:revision>
  <cp:lastPrinted>2011-10-07T07:20:24Z</cp:lastPrinted>
  <dcterms:created xsi:type="dcterms:W3CDTF">2011-10-04T11:22:29Z</dcterms:created>
  <dcterms:modified xsi:type="dcterms:W3CDTF">2026-03-18T06:15:31Z</dcterms:modified>
</cp:coreProperties>
</file>